
<file path=[Content_Types].xml><?xml version="1.0" encoding="utf-8"?>
<Types xmlns="http://schemas.openxmlformats.org/package/2006/content-types">
  <Default Extension="xml" ContentType="application/xml"/>
  <Default Extension="wav" ContentType="audio/x-wav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3"/>
  </p:notesMasterIdLst>
  <p:sldIdLst>
    <p:sldId id="256" r:id="rId2"/>
    <p:sldId id="257" r:id="rId3"/>
    <p:sldId id="258" r:id="rId4"/>
    <p:sldId id="260" r:id="rId5"/>
    <p:sldId id="261" r:id="rId6"/>
    <p:sldId id="263" r:id="rId7"/>
    <p:sldId id="262" r:id="rId8"/>
    <p:sldId id="259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5"/>
  </p:normalViewPr>
  <p:slideViewPr>
    <p:cSldViewPr snapToGrid="0" snapToObjects="1">
      <p:cViewPr>
        <p:scale>
          <a:sx n="117" d="100"/>
          <a:sy n="117" d="100"/>
        </p:scale>
        <p:origin x="72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9EC8C-B370-AE41-90AD-619D42CE7987}" type="datetimeFigureOut">
              <a:rPr lang="en-US" smtClean="0"/>
              <a:t>4/5/17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553C9-65F4-A848-8B72-5AE467F04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0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553C9-65F4-A848-8B72-5AE467F041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78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553C9-65F4-A848-8B72-5AE467F041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49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553C9-65F4-A848-8B72-5AE467F041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08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553C9-65F4-A848-8B72-5AE467F041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97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553C9-65F4-A848-8B72-5AE467F041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48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553C9-65F4-A848-8B72-5AE467F041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83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553C9-65F4-A848-8B72-5AE467F041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86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553C9-65F4-A848-8B72-5AE467F041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75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553C9-65F4-A848-8B72-5AE467F041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3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553C9-65F4-A848-8B72-5AE467F041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8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A93C-87AA-E742-94BB-ACC6881B8C87}" type="datetimeFigureOut">
              <a:rPr lang="en-US" smtClean="0"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647F3-3DF5-1A4F-A577-E1008673D2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A93C-87AA-E742-94BB-ACC6881B8C87}" type="datetimeFigureOut">
              <a:rPr lang="en-US" smtClean="0"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647F3-3DF5-1A4F-A577-E1008673D2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A93C-87AA-E742-94BB-ACC6881B8C87}" type="datetimeFigureOut">
              <a:rPr lang="en-US" smtClean="0"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647F3-3DF5-1A4F-A577-E1008673D2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A93C-87AA-E742-94BB-ACC6881B8C87}" type="datetimeFigureOut">
              <a:rPr lang="en-US" smtClean="0"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647F3-3DF5-1A4F-A577-E1008673D2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A93C-87AA-E742-94BB-ACC6881B8C87}" type="datetimeFigureOut">
              <a:rPr lang="en-US" smtClean="0"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647F3-3DF5-1A4F-A577-E1008673D2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A93C-87AA-E742-94BB-ACC6881B8C87}" type="datetimeFigureOut">
              <a:rPr lang="en-US" smtClean="0"/>
              <a:t>4/5/17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647F3-3DF5-1A4F-A577-E1008673D2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A93C-87AA-E742-94BB-ACC6881B8C87}" type="datetimeFigureOut">
              <a:rPr lang="en-US" smtClean="0"/>
              <a:t>4/5/17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647F3-3DF5-1A4F-A577-E1008673D2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A93C-87AA-E742-94BB-ACC6881B8C87}" type="datetimeFigureOut">
              <a:rPr lang="en-US" smtClean="0"/>
              <a:t>4/5/17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647F3-3DF5-1A4F-A577-E1008673D2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A93C-87AA-E742-94BB-ACC6881B8C87}" type="datetimeFigureOut">
              <a:rPr lang="en-US" smtClean="0"/>
              <a:t>4/5/17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647F3-3DF5-1A4F-A577-E1008673D2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A93C-87AA-E742-94BB-ACC6881B8C87}" type="datetimeFigureOut">
              <a:rPr lang="en-US" smtClean="0"/>
              <a:t>4/5/17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647F3-3DF5-1A4F-A577-E1008673D2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A93C-87AA-E742-94BB-ACC6881B8C87}" type="datetimeFigureOut">
              <a:rPr lang="en-US" smtClean="0"/>
              <a:t>4/5/17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647F3-3DF5-1A4F-A577-E1008673D2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1A93C-87AA-E742-94BB-ACC6881B8C87}" type="datetimeFigureOut">
              <a:rPr lang="en-US" smtClean="0"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647F3-3DF5-1A4F-A577-E1008673D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535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slide" Target="slide11.xml"/><Relationship Id="rId6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4" Type="http://schemas.openxmlformats.org/officeDocument/2006/relationships/slide" Target="slide8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slide" Target="slide4.xml"/><Relationship Id="rId6" Type="http://schemas.openxmlformats.org/officeDocument/2006/relationships/slide" Target="slide8.xml"/><Relationship Id="rId7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slide" Target="slide5.xml"/><Relationship Id="rId6" Type="http://schemas.openxmlformats.org/officeDocument/2006/relationships/slide" Target="slide10.xml"/><Relationship Id="rId7" Type="http://schemas.openxmlformats.org/officeDocument/2006/relationships/slide" Target="slide7.xml"/><Relationship Id="rId8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slide" Target="slide6.xml"/><Relationship Id="rId6" Type="http://schemas.openxmlformats.org/officeDocument/2006/relationships/slide" Target="slide7.xml"/><Relationship Id="rId7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slide" Target="slide11.xml"/><Relationship Id="rId6" Type="http://schemas.openxmlformats.org/officeDocument/2006/relationships/slide" Target="slide7.xml"/><Relationship Id="rId7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slide" Target="slide11.xml"/><Relationship Id="rId6" Type="http://schemas.openxmlformats.org/officeDocument/2006/relationships/slide" Target="slide10.xml"/><Relationship Id="rId7" Type="http://schemas.openxmlformats.org/officeDocument/2006/relationships/slide" Target="slide8.xml"/><Relationship Id="rId8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slide" Target="slide9.xml"/><Relationship Id="rId6" Type="http://schemas.openxmlformats.org/officeDocument/2006/relationships/slide" Target="slide11.xml"/><Relationship Id="rId7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slide" Target="slide11.xml"/><Relationship Id="rId6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0"/>
            <a:ext cx="10754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0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904973"/>
            <a:ext cx="10898171" cy="363874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latin typeface="Lucida Sans Typewriter" charset="0"/>
                <a:ea typeface="Lucida Sans Typewriter" charset="0"/>
                <a:cs typeface="Lucida Sans Typewriter" charset="0"/>
              </a:rPr>
              <a:t>You catch a glimpse of a stream. It’s clean and shallow. </a:t>
            </a:r>
            <a:endParaRPr lang="en-US" dirty="0" smtClean="0"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accent6"/>
              </a:solidFill>
              <a:latin typeface="Lucida Sans Typewriter" charset="0"/>
              <a:ea typeface="Lucida Sans Typewriter" charset="0"/>
              <a:cs typeface="Lucida Sans Typewrit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199" y="5322705"/>
            <a:ext cx="1058708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accent6"/>
                </a:solidFill>
                <a:latin typeface="Lucida Sans Typewriter" charset="0"/>
                <a:ea typeface="Lucida Sans Typewriter" charset="0"/>
                <a:cs typeface="Lucida Sans Typewriter" charset="0"/>
                <a:hlinkClick r:id="rId5" action="ppaction://hlinksldjump"/>
              </a:rPr>
              <a:t>Stop for a drink.</a:t>
            </a:r>
          </a:p>
          <a:p>
            <a:pPr lvl="0" algn="ctr"/>
            <a:r>
              <a:rPr lang="en-US" sz="2800" dirty="0" smtClean="0">
                <a:latin typeface="Lucida Sans Typewriter" charset="0"/>
                <a:ea typeface="Lucida Sans Typewriter" charset="0"/>
                <a:cs typeface="Lucida Sans Typewriter" charset="0"/>
                <a:hlinkClick r:id="rId5" action="ppaction://hlinksldjump"/>
              </a:rPr>
              <a:t> </a:t>
            </a:r>
            <a:r>
              <a:rPr lang="en-US" sz="2800" dirty="0" smtClean="0">
                <a:solidFill>
                  <a:srgbClr val="FF2C78"/>
                </a:solidFill>
                <a:latin typeface="Lucida Sans Typewriter" charset="0"/>
                <a:ea typeface="Lucida Sans Typewriter" charset="0"/>
                <a:cs typeface="Lucida Sans Typewriter" charset="0"/>
                <a:hlinkClick r:id="rId5" action="ppaction://hlinksldjump"/>
              </a:rPr>
              <a:t>Keep going.</a:t>
            </a:r>
            <a:endParaRPr lang="en-US" sz="2800" dirty="0" smtClean="0">
              <a:solidFill>
                <a:srgbClr val="FF2C78"/>
              </a:solidFill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endParaRPr lang="en-US" dirty="0"/>
          </a:p>
        </p:txBody>
      </p:sp>
      <p:pic>
        <p:nvPicPr>
          <p:cNvPr id="4" name="339324__inspectorj__stream-water-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3" y="6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3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904973"/>
            <a:ext cx="10898171" cy="4755598"/>
          </a:xfrm>
        </p:spPr>
        <p:txBody>
          <a:bodyPr>
            <a:normAutofit lnSpcReduction="1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latin typeface="Lucida Sans Typewriter" charset="0"/>
                <a:ea typeface="Lucida Sans Typewriter" charset="0"/>
                <a:cs typeface="Lucida Sans Typewriter" charset="0"/>
              </a:rPr>
              <a:t>THE END (FOR NOW)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latin typeface="Lucida Sans Typewriter" charset="0"/>
              <a:ea typeface="Lucida Sans Typewriter" charset="0"/>
              <a:cs typeface="Lucida Sans Typewriter" charset="0"/>
              <a:hlinkClick r:id="rId3" action="ppaction://hlinksldjump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latin typeface="Lucida Sans Typewriter" charset="0"/>
                <a:ea typeface="Lucida Sans Typewriter" charset="0"/>
                <a:cs typeface="Lucida Sans Typewriter" charset="0"/>
                <a:hlinkClick r:id="rId3" action="ppaction://hlinksldjump"/>
              </a:rPr>
              <a:t>Go back and choose another path.</a:t>
            </a:r>
            <a:endParaRPr lang="en-GB" dirty="0" smtClean="0"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latin typeface="Lucida Sans Typewriter" charset="0"/>
                <a:ea typeface="Lucida Sans Typewriter" charset="0"/>
                <a:cs typeface="Lucida Sans Typewriter" charset="0"/>
              </a:rPr>
              <a:t>Can you finish the story?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latin typeface="Lucida Sans Typewriter" charset="0"/>
                <a:ea typeface="Lucida Sans Typewriter" charset="0"/>
                <a:cs typeface="Lucida Sans Typewriter" charset="0"/>
              </a:rPr>
              <a:t>Perhaps you could write your own ‘choose your own adventure’ story. </a:t>
            </a:r>
            <a:endParaRPr lang="en-US" dirty="0" smtClean="0"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accent6"/>
              </a:solidFill>
              <a:latin typeface="Lucida Sans Typewriter" charset="0"/>
              <a:ea typeface="Lucida Sans Typewriter" charset="0"/>
              <a:cs typeface="Lucida Sans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39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904973"/>
            <a:ext cx="10898171" cy="363874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Lucida Sans Typewriter" charset="0"/>
                <a:ea typeface="Lucida Sans Typewriter" charset="0"/>
                <a:cs typeface="Lucida Sans Typewriter" charset="0"/>
              </a:rPr>
              <a:t>You manage to escape the wreckage. Your aircraft is destroyed so there is no hope of you returning to the skies. How are you going to get out of here?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Lucida Sans Typewriter" charset="0"/>
                <a:ea typeface="Lucida Sans Typewriter" charset="0"/>
                <a:cs typeface="Lucida Sans Typewriter" charset="0"/>
              </a:rPr>
              <a:t>You need to explore your surroundings and find shelter and food.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accent6"/>
              </a:solidFill>
              <a:latin typeface="Lucida Sans Typewriter" charset="0"/>
              <a:ea typeface="Lucida Sans Typewriter" charset="0"/>
              <a:cs typeface="Lucida Sans Typewrit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199" y="5322705"/>
            <a:ext cx="10587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solidFill>
                  <a:schemeClr val="accent4"/>
                </a:solidFill>
                <a:latin typeface="Lucida Sans Typewriter" charset="0"/>
                <a:ea typeface="Lucida Sans Typewriter" charset="0"/>
                <a:cs typeface="Lucida Sans Typewriter" charset="0"/>
                <a:hlinkClick r:id="rId3" action="ppaction://hlinksldjump"/>
              </a:rPr>
              <a:t>Go towards the beach.	</a:t>
            </a:r>
            <a:r>
              <a:rPr lang="en-US" sz="2800" dirty="0" smtClean="0">
                <a:solidFill>
                  <a:schemeClr val="accent6"/>
                </a:solidFill>
                <a:latin typeface="Lucida Sans Typewriter" charset="0"/>
                <a:ea typeface="Lucida Sans Typewriter" charset="0"/>
                <a:cs typeface="Lucida Sans Typewriter" charset="0"/>
              </a:rPr>
              <a:t>	</a:t>
            </a:r>
            <a:r>
              <a:rPr lang="en-US" sz="2800" dirty="0" smtClean="0">
                <a:solidFill>
                  <a:schemeClr val="accent6"/>
                </a:solidFill>
                <a:latin typeface="Lucida Sans Typewriter" charset="0"/>
                <a:ea typeface="Lucida Sans Typewriter" charset="0"/>
                <a:cs typeface="Lucida Sans Typewriter" charset="0"/>
                <a:hlinkClick r:id="rId4" action="ppaction://hlinksldjump"/>
              </a:rPr>
              <a:t>Go towards the jungle.</a:t>
            </a:r>
            <a:endParaRPr lang="en-US" sz="2800" dirty="0" smtClean="0">
              <a:solidFill>
                <a:schemeClr val="accent6"/>
              </a:solidFill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8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904973"/>
            <a:ext cx="10898171" cy="363874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Lucida Sans Typewriter" charset="0"/>
                <a:ea typeface="Lucida Sans Typewriter" charset="0"/>
                <a:cs typeface="Lucida Sans Typewriter" charset="0"/>
              </a:rPr>
              <a:t>You make your way to the beach. There isn’t much here: some torn fishing nets on the shore, wood and plastic bottles washed up by the waves. There are a few tall palm trees with coconuts, and the sand is coarse and rocky.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accent6"/>
              </a:solidFill>
              <a:latin typeface="Lucida Sans Typewriter" charset="0"/>
              <a:ea typeface="Lucida Sans Typewriter" charset="0"/>
              <a:cs typeface="Lucida Sans Typewrit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568" y="5322705"/>
            <a:ext cx="1193662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accent4"/>
                </a:solidFill>
                <a:latin typeface="Lucida Sans Typewriter" charset="0"/>
                <a:ea typeface="Lucida Sans Typewriter" charset="0"/>
                <a:cs typeface="Lucida Sans Typewriter" charset="0"/>
                <a:hlinkClick r:id="rId5" action="ppaction://hlinksldjump"/>
              </a:rPr>
              <a:t>Explore the beach further.</a:t>
            </a:r>
            <a:r>
              <a:rPr lang="en-US" sz="2800" dirty="0" smtClean="0">
                <a:solidFill>
                  <a:schemeClr val="accent6"/>
                </a:solidFill>
                <a:latin typeface="Lucida Sans Typewriter" charset="0"/>
                <a:ea typeface="Lucida Sans Typewriter" charset="0"/>
                <a:cs typeface="Lucida Sans Typewriter" charset="0"/>
              </a:rPr>
              <a:t>	</a:t>
            </a:r>
            <a:r>
              <a:rPr lang="en-US" sz="2800" dirty="0" smtClean="0">
                <a:solidFill>
                  <a:schemeClr val="accent6"/>
                </a:solidFill>
                <a:latin typeface="Lucida Sans Typewriter" charset="0"/>
                <a:ea typeface="Lucida Sans Typewriter" charset="0"/>
                <a:cs typeface="Lucida Sans Typewriter" charset="0"/>
                <a:hlinkClick r:id="rId6" action="ppaction://hlinksldjump"/>
              </a:rPr>
              <a:t>Go towards the jungle.</a:t>
            </a:r>
            <a:endParaRPr lang="en-US" sz="2800" dirty="0" smtClean="0">
              <a:solidFill>
                <a:schemeClr val="accent6"/>
              </a:solidFill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endParaRPr lang="en-US" dirty="0"/>
          </a:p>
        </p:txBody>
      </p:sp>
      <p:pic>
        <p:nvPicPr>
          <p:cNvPr id="2" name="184585__sometimesjasmine__windybeach-kickingpebbl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904973"/>
            <a:ext cx="10898171" cy="363874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Lucida Sans Typewriter" charset="0"/>
                <a:ea typeface="Lucida Sans Typewriter" charset="0"/>
                <a:cs typeface="Lucida Sans Typewriter" charset="0"/>
              </a:rPr>
              <a:t>There are lots of ferns where the sandy stretch meets the jungle. As you keep walking, you hear the sound of running water. A stream?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accent6"/>
              </a:solidFill>
              <a:latin typeface="Lucida Sans Typewriter" charset="0"/>
              <a:ea typeface="Lucida Sans Typewriter" charset="0"/>
              <a:cs typeface="Lucida Sans Typewrit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568" y="5322705"/>
            <a:ext cx="1193662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accent4"/>
                </a:solidFill>
                <a:latin typeface="Lucida Sans Typewriter" charset="0"/>
                <a:ea typeface="Lucida Sans Typewriter" charset="0"/>
                <a:cs typeface="Lucida Sans Typewriter" charset="0"/>
                <a:hlinkClick r:id="rId5" action="ppaction://hlinksldjump"/>
              </a:rPr>
              <a:t>Explore the beach further.</a:t>
            </a:r>
            <a:endParaRPr lang="en-US" sz="2800" dirty="0">
              <a:solidFill>
                <a:schemeClr val="accent4"/>
              </a:solidFill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lvl="0" algn="ctr"/>
            <a:r>
              <a:rPr lang="en-US" sz="2800" dirty="0" smtClean="0">
                <a:solidFill>
                  <a:schemeClr val="accent4"/>
                </a:solidFill>
                <a:latin typeface="Lucida Sans Typewriter" charset="0"/>
                <a:ea typeface="Lucida Sans Typewriter" charset="0"/>
                <a:cs typeface="Lucida Sans Typewriter" charset="0"/>
              </a:rPr>
              <a:t>	</a:t>
            </a:r>
            <a:r>
              <a:rPr lang="en-US" sz="2800" dirty="0" smtClean="0">
                <a:solidFill>
                  <a:schemeClr val="accent5"/>
                </a:solidFill>
                <a:latin typeface="Lucida Sans Typewriter" charset="0"/>
                <a:ea typeface="Lucida Sans Typewriter" charset="0"/>
                <a:cs typeface="Lucida Sans Typewriter" charset="0"/>
                <a:hlinkClick r:id="rId6" action="ppaction://hlinksldjump"/>
              </a:rPr>
              <a:t>Follow the sound of water.</a:t>
            </a:r>
            <a:r>
              <a:rPr lang="en-US" sz="2800" dirty="0" smtClean="0">
                <a:solidFill>
                  <a:schemeClr val="accent5"/>
                </a:solidFill>
                <a:latin typeface="Lucida Sans Typewriter" charset="0"/>
                <a:ea typeface="Lucida Sans Typewriter" charset="0"/>
                <a:cs typeface="Lucida Sans Typewriter" charset="0"/>
              </a:rPr>
              <a:t>	</a:t>
            </a:r>
          </a:p>
          <a:p>
            <a:pPr lvl="0" algn="ctr"/>
            <a:r>
              <a:rPr lang="en-US" sz="2800" dirty="0" smtClean="0">
                <a:solidFill>
                  <a:schemeClr val="accent6"/>
                </a:solidFill>
                <a:latin typeface="Lucida Sans Typewriter" charset="0"/>
                <a:ea typeface="Lucida Sans Typewriter" charset="0"/>
                <a:cs typeface="Lucida Sans Typewriter" charset="0"/>
                <a:hlinkClick r:id="rId7" action="ppaction://hlinksldjump"/>
              </a:rPr>
              <a:t>Go towards the jungle.</a:t>
            </a:r>
            <a:endParaRPr lang="en-US" sz="2800" dirty="0" smtClean="0">
              <a:solidFill>
                <a:schemeClr val="accent6"/>
              </a:solidFill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endParaRPr lang="en-US" dirty="0"/>
          </a:p>
        </p:txBody>
      </p:sp>
      <p:pic>
        <p:nvPicPr>
          <p:cNvPr id="2" name="339324__inspectorj__stream-water-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768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904973"/>
            <a:ext cx="10898171" cy="363874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Lucida Sans Typewriter" charset="0"/>
                <a:ea typeface="Lucida Sans Typewriter" charset="0"/>
                <a:cs typeface="Lucida Sans Typewriter" charset="0"/>
              </a:rPr>
              <a:t>The shore begins to curve out of sight. It looks like the rocks are getting bigger, the waves louder. What’s around the bend?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accent6"/>
              </a:solidFill>
              <a:latin typeface="Lucida Sans Typewriter" charset="0"/>
              <a:ea typeface="Lucida Sans Typewriter" charset="0"/>
              <a:cs typeface="Lucida Sans Typewrit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568" y="5322705"/>
            <a:ext cx="1193662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  <a:latin typeface="Lucida Sans Typewriter" charset="0"/>
                <a:ea typeface="Lucida Sans Typewriter" charset="0"/>
                <a:cs typeface="Lucida Sans Typewriter" charset="0"/>
                <a:hlinkClick r:id="rId5" action="ppaction://hlinksldjump"/>
              </a:rPr>
              <a:t>Go over the rocks.</a:t>
            </a:r>
            <a:endParaRPr lang="en-US" sz="2800" dirty="0">
              <a:solidFill>
                <a:schemeClr val="tx1">
                  <a:lumMod val="75000"/>
                </a:schemeClr>
              </a:solidFill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lvl="0" algn="ctr"/>
            <a:r>
              <a:rPr lang="en-US" sz="2800" dirty="0" smtClean="0">
                <a:solidFill>
                  <a:schemeClr val="accent4"/>
                </a:solidFill>
                <a:latin typeface="Lucida Sans Typewriter" charset="0"/>
                <a:ea typeface="Lucida Sans Typewriter" charset="0"/>
                <a:cs typeface="Lucida Sans Typewriter" charset="0"/>
                <a:hlinkClick r:id="rId6" action="ppaction://hlinksldjump"/>
              </a:rPr>
              <a:t>Go back.</a:t>
            </a:r>
            <a:endParaRPr lang="en-US" sz="2800" dirty="0" smtClean="0">
              <a:solidFill>
                <a:schemeClr val="accent4"/>
              </a:solidFill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endParaRPr lang="en-US" dirty="0"/>
          </a:p>
        </p:txBody>
      </p:sp>
      <p:pic>
        <p:nvPicPr>
          <p:cNvPr id="4" name="184585__sometimesjasmine__windybeach-kickingpebbl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904973"/>
            <a:ext cx="10898171" cy="363874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Lucida Sans Typewriter" charset="0"/>
                <a:ea typeface="Lucida Sans Typewriter" charset="0"/>
                <a:cs typeface="Lucida Sans Typewriter" charset="0"/>
              </a:rPr>
              <a:t>You climb over the rocks, taking care where to step. These rocks are jagged and wet.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Lucida Sans Typewriter" charset="0"/>
                <a:ea typeface="Lucida Sans Typewriter" charset="0"/>
                <a:cs typeface="Lucida Sans Typewriter" charset="0"/>
              </a:rPr>
              <a:t>You stumble, putting your hands out to stop the fall, and catch your palm on a rock. It’s quite a deep gash.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accent6"/>
              </a:solidFill>
              <a:latin typeface="Lucida Sans Typewriter" charset="0"/>
              <a:ea typeface="Lucida Sans Typewriter" charset="0"/>
              <a:cs typeface="Lucida Sans Typewrit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568" y="5322705"/>
            <a:ext cx="1193662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  <a:latin typeface="Lucida Sans Typewriter" charset="0"/>
                <a:ea typeface="Lucida Sans Typewriter" charset="0"/>
                <a:cs typeface="Lucida Sans Typewriter" charset="0"/>
                <a:hlinkClick r:id="rId5" action="ppaction://hlinksldjump"/>
              </a:rPr>
              <a:t>Wrap hand in shirt and keep going.</a:t>
            </a:r>
            <a:endParaRPr lang="en-US" sz="2800" dirty="0">
              <a:solidFill>
                <a:schemeClr val="tx1">
                  <a:lumMod val="75000"/>
                </a:schemeClr>
              </a:solidFill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lvl="0" algn="ctr"/>
            <a:r>
              <a:rPr lang="en-US" sz="2800" dirty="0" smtClean="0">
                <a:solidFill>
                  <a:schemeClr val="accent4"/>
                </a:solidFill>
                <a:latin typeface="Lucida Sans Typewriter" charset="0"/>
                <a:ea typeface="Lucida Sans Typewriter" charset="0"/>
                <a:cs typeface="Lucida Sans Typewriter" charset="0"/>
                <a:hlinkClick r:id="rId6" action="ppaction://hlinksldjump"/>
              </a:rPr>
              <a:t>Go back.</a:t>
            </a:r>
            <a:endParaRPr lang="en-US" sz="2800" dirty="0" smtClean="0">
              <a:solidFill>
                <a:schemeClr val="accent4"/>
              </a:solidFill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endParaRPr lang="en-US" dirty="0"/>
          </a:p>
        </p:txBody>
      </p:sp>
      <p:pic>
        <p:nvPicPr>
          <p:cNvPr id="2" name="320303__sophronsinesounddesign__beach-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6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904973"/>
            <a:ext cx="10898171" cy="363874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Lucida Sans Typewriter" charset="0"/>
                <a:ea typeface="Lucida Sans Typewriter" charset="0"/>
                <a:cs typeface="Lucida Sans Typewriter" charset="0"/>
              </a:rPr>
              <a:t>There are lots of ferns where the sandy stretch meets the jungle. As you keep walking, you hear the sound of running water. A stream?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accent6"/>
              </a:solidFill>
              <a:latin typeface="Lucida Sans Typewriter" charset="0"/>
              <a:ea typeface="Lucida Sans Typewriter" charset="0"/>
              <a:cs typeface="Lucida Sans Typewrit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568" y="5322705"/>
            <a:ext cx="1193662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accent4"/>
                </a:solidFill>
                <a:latin typeface="Lucida Sans Typewriter" charset="0"/>
                <a:ea typeface="Lucida Sans Typewriter" charset="0"/>
                <a:cs typeface="Lucida Sans Typewriter" charset="0"/>
                <a:hlinkClick r:id="rId5" action="ppaction://hlinksldjump"/>
              </a:rPr>
              <a:t>Make a shelter out of the wood and ferns.</a:t>
            </a:r>
            <a:endParaRPr lang="en-US" sz="2800" dirty="0">
              <a:solidFill>
                <a:schemeClr val="accent4"/>
              </a:solidFill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lvl="0" algn="ctr"/>
            <a:r>
              <a:rPr lang="en-US" sz="2800" dirty="0" smtClean="0">
                <a:solidFill>
                  <a:schemeClr val="accent4"/>
                </a:solidFill>
                <a:latin typeface="Lucida Sans Typewriter" charset="0"/>
                <a:ea typeface="Lucida Sans Typewriter" charset="0"/>
                <a:cs typeface="Lucida Sans Typewriter" charset="0"/>
              </a:rPr>
              <a:t>	</a:t>
            </a:r>
            <a:r>
              <a:rPr lang="en-US" sz="2800" dirty="0" smtClean="0">
                <a:solidFill>
                  <a:schemeClr val="accent5"/>
                </a:solidFill>
                <a:latin typeface="Lucida Sans Typewriter" charset="0"/>
                <a:ea typeface="Lucida Sans Typewriter" charset="0"/>
                <a:cs typeface="Lucida Sans Typewriter" charset="0"/>
                <a:hlinkClick r:id="rId6" action="ppaction://hlinksldjump"/>
              </a:rPr>
              <a:t>Follow the sound of water.</a:t>
            </a:r>
            <a:r>
              <a:rPr lang="en-US" sz="2800" dirty="0" smtClean="0">
                <a:solidFill>
                  <a:schemeClr val="accent5"/>
                </a:solidFill>
                <a:latin typeface="Lucida Sans Typewriter" charset="0"/>
                <a:ea typeface="Lucida Sans Typewriter" charset="0"/>
                <a:cs typeface="Lucida Sans Typewriter" charset="0"/>
              </a:rPr>
              <a:t>	</a:t>
            </a:r>
          </a:p>
          <a:p>
            <a:pPr lvl="0" algn="ctr"/>
            <a:r>
              <a:rPr lang="en-US" sz="2800" dirty="0" smtClean="0">
                <a:solidFill>
                  <a:schemeClr val="accent6"/>
                </a:solidFill>
                <a:latin typeface="Lucida Sans Typewriter" charset="0"/>
                <a:ea typeface="Lucida Sans Typewriter" charset="0"/>
                <a:cs typeface="Lucida Sans Typewriter" charset="0"/>
                <a:hlinkClick r:id="rId7" action="ppaction://hlinksldjump"/>
              </a:rPr>
              <a:t>Go towards the jungle.</a:t>
            </a:r>
            <a:endParaRPr lang="en-US" sz="2800" dirty="0" smtClean="0">
              <a:solidFill>
                <a:schemeClr val="accent6"/>
              </a:solidFill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endParaRPr lang="en-US" dirty="0"/>
          </a:p>
        </p:txBody>
      </p:sp>
      <p:pic>
        <p:nvPicPr>
          <p:cNvPr id="4" name="339324__inspectorj__stream-water-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3" y="6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6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904973"/>
            <a:ext cx="10898171" cy="363874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Lucida Sans Typewriter" charset="0"/>
                <a:ea typeface="Lucida Sans Typewriter" charset="0"/>
                <a:cs typeface="Lucida Sans Typewriter" charset="0"/>
              </a:rPr>
              <a:t>The canopy is thick and the shade is welcome under the hot sun. You can hear birds and insects surrounding you. Life is everywhere. But is anyone else here?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Lucida Sans Typewriter" charset="0"/>
                <a:ea typeface="Lucida Sans Typewriter" charset="0"/>
                <a:cs typeface="Lucida Sans Typewriter" charset="0"/>
              </a:rPr>
              <a:t>You keep walking. It all looks very similar, until you come to a fork in the trail.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accent6"/>
              </a:solidFill>
              <a:latin typeface="Lucida Sans Typewriter" charset="0"/>
              <a:ea typeface="Lucida Sans Typewriter" charset="0"/>
              <a:cs typeface="Lucida Sans Typewrit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199" y="5322705"/>
            <a:ext cx="10587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latin typeface="Lucida Sans Typewriter" charset="0"/>
                <a:ea typeface="Lucida Sans Typewriter" charset="0"/>
                <a:cs typeface="Lucida Sans Typewriter" charset="0"/>
                <a:hlinkClick r:id="rId5" action="ppaction://hlinksldjump"/>
              </a:rPr>
              <a:t>Go left.</a:t>
            </a:r>
            <a:r>
              <a:rPr lang="en-US" sz="2800" dirty="0" smtClean="0">
                <a:latin typeface="Lucida Sans Typewriter" charset="0"/>
                <a:ea typeface="Lucida Sans Typewriter" charset="0"/>
                <a:cs typeface="Lucida Sans Typewriter" charset="0"/>
              </a:rPr>
              <a:t>		</a:t>
            </a:r>
            <a:r>
              <a:rPr lang="en-US" sz="2800" dirty="0" smtClean="0">
                <a:latin typeface="Lucida Sans Typewriter" charset="0"/>
                <a:ea typeface="Lucida Sans Typewriter" charset="0"/>
                <a:cs typeface="Lucida Sans Typewriter" charset="0"/>
                <a:hlinkClick r:id="rId6" action="ppaction://hlinksldjump"/>
              </a:rPr>
              <a:t>Go right.</a:t>
            </a:r>
            <a:endParaRPr lang="en-US" sz="2800" dirty="0" smtClean="0"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endParaRPr lang="en-US" dirty="0"/>
          </a:p>
        </p:txBody>
      </p:sp>
      <p:pic>
        <p:nvPicPr>
          <p:cNvPr id="2" name="344204__spiid__zoom0001-l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6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904973"/>
            <a:ext cx="10898171" cy="363874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Lucida Sans Typewriter" charset="0"/>
                <a:ea typeface="Lucida Sans Typewriter" charset="0"/>
                <a:cs typeface="Lucida Sans Typewriter" charset="0"/>
              </a:rPr>
              <a:t>You keep walking. You notice more flowers now </a:t>
            </a:r>
            <a:r>
              <a:rPr lang="mr-IN" dirty="0" smtClean="0">
                <a:latin typeface="Lucida Sans Typewriter" charset="0"/>
                <a:ea typeface="Lucida Sans Typewriter" charset="0"/>
                <a:cs typeface="Lucida Sans Typewriter" charset="0"/>
              </a:rPr>
              <a:t>–</a:t>
            </a:r>
            <a:r>
              <a:rPr lang="en-US" dirty="0" smtClean="0">
                <a:latin typeface="Lucida Sans Typewriter" charset="0"/>
                <a:ea typeface="Lucida Sans Typewriter" charset="0"/>
                <a:cs typeface="Lucida Sans Typewriter" charset="0"/>
              </a:rPr>
              <a:t> </a:t>
            </a:r>
            <a:r>
              <a:rPr lang="en-US" dirty="0" err="1" smtClean="0">
                <a:latin typeface="Lucida Sans Typewriter" charset="0"/>
                <a:ea typeface="Lucida Sans Typewriter" charset="0"/>
                <a:cs typeface="Lucida Sans Typewriter" charset="0"/>
              </a:rPr>
              <a:t>colour</a:t>
            </a:r>
            <a:r>
              <a:rPr lang="en-US" dirty="0" smtClean="0">
                <a:latin typeface="Lucida Sans Typewriter" charset="0"/>
                <a:ea typeface="Lucida Sans Typewriter" charset="0"/>
                <a:cs typeface="Lucida Sans Typewriter" charset="0"/>
              </a:rPr>
              <a:t> decorates the jungle. The sweet smell of nectar catches your attention. Could there be food here?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accent6"/>
              </a:solidFill>
              <a:latin typeface="Lucida Sans Typewriter" charset="0"/>
              <a:ea typeface="Lucida Sans Typewriter" charset="0"/>
              <a:cs typeface="Lucida Sans Typewrit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199" y="5322705"/>
            <a:ext cx="105870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accent6"/>
                </a:solidFill>
                <a:latin typeface="Lucida Sans Typewriter" charset="0"/>
                <a:ea typeface="Lucida Sans Typewriter" charset="0"/>
                <a:cs typeface="Lucida Sans Typewriter" charset="0"/>
                <a:hlinkClick r:id="rId5" action="ppaction://hlinksldjump"/>
              </a:rPr>
              <a:t>Keep walking.</a:t>
            </a:r>
            <a:endParaRPr lang="en-US" sz="2800" dirty="0" smtClean="0">
              <a:solidFill>
                <a:schemeClr val="accent6"/>
              </a:solidFill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lvl="0" algn="ctr"/>
            <a:endParaRPr lang="en-US" sz="2800" dirty="0" smtClean="0">
              <a:solidFill>
                <a:schemeClr val="accent6"/>
              </a:solidFill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pPr lvl="0" algn="ctr"/>
            <a:r>
              <a:rPr lang="en-US" sz="2800" dirty="0" smtClean="0">
                <a:latin typeface="Lucida Sans Typewriter" charset="0"/>
                <a:ea typeface="Lucida Sans Typewriter" charset="0"/>
                <a:cs typeface="Lucida Sans Typewriter" charset="0"/>
                <a:hlinkClick r:id="rId5" action="ppaction://hlinksldjump"/>
              </a:rPr>
              <a:t> </a:t>
            </a:r>
            <a:r>
              <a:rPr lang="en-US" sz="2800" dirty="0" smtClean="0">
                <a:solidFill>
                  <a:srgbClr val="FF2C78"/>
                </a:solidFill>
                <a:latin typeface="Lucida Sans Typewriter" charset="0"/>
                <a:ea typeface="Lucida Sans Typewriter" charset="0"/>
                <a:cs typeface="Lucida Sans Typewriter" charset="0"/>
                <a:hlinkClick r:id="rId5" action="ppaction://hlinksldjump"/>
              </a:rPr>
              <a:t>Stop to look for food.</a:t>
            </a:r>
            <a:endParaRPr lang="en-US" sz="2800" dirty="0" smtClean="0">
              <a:solidFill>
                <a:srgbClr val="FF2C78"/>
              </a:solidFill>
              <a:latin typeface="Lucida Sans Typewriter" charset="0"/>
              <a:ea typeface="Lucida Sans Typewriter" charset="0"/>
              <a:cs typeface="Lucida Sans Typewriter" charset="0"/>
            </a:endParaRPr>
          </a:p>
          <a:p>
            <a:endParaRPr lang="en-US" dirty="0"/>
          </a:p>
        </p:txBody>
      </p:sp>
      <p:pic>
        <p:nvPicPr>
          <p:cNvPr id="4" name="344204__spiid__zoom0001-l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0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EFFFF"/>
      </a:hlink>
      <a:folHlink>
        <a:srgbClr val="D5D5D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</TotalTime>
  <Words>429</Words>
  <Application>Microsoft Macintosh PowerPoint</Application>
  <PresentationFormat>Widescreen</PresentationFormat>
  <Paragraphs>54</Paragraphs>
  <Slides>11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Calibri Light</vt:lpstr>
      <vt:lpstr>Lucida Sans Typewriter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Silva</dc:creator>
  <cp:lastModifiedBy>David Silva</cp:lastModifiedBy>
  <cp:revision>6</cp:revision>
  <dcterms:created xsi:type="dcterms:W3CDTF">2017-04-05T14:13:44Z</dcterms:created>
  <dcterms:modified xsi:type="dcterms:W3CDTF">2017-04-05T15:03:49Z</dcterms:modified>
</cp:coreProperties>
</file>