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59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5"/>
  </p:normalViewPr>
  <p:slideViewPr>
    <p:cSldViewPr snapToGrid="0" snapToObjects="1">
      <p:cViewPr>
        <p:scale>
          <a:sx n="117" d="100"/>
          <a:sy n="117" d="100"/>
        </p:scale>
        <p:origin x="-432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9EC8C-B370-AE41-90AD-619D42CE79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553C9-65F4-A848-8B72-5AE467F04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0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78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4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08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97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548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83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86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75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3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553C9-65F4-A848-8B72-5AE467F041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8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A93C-87AA-E742-94BB-ACC6881B8C87}" type="datetimeFigureOut">
              <a:rPr lang="en-US" smtClean="0"/>
              <a:t>4/5/17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647F3-3DF5-1A4F-A577-E1008673D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535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4" Type="http://schemas.openxmlformats.org/officeDocument/2006/relationships/slide" Target="slide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10.xml"/><Relationship Id="rId5" Type="http://schemas.openxmlformats.org/officeDocument/2006/relationships/slide" Target="slide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4" Type="http://schemas.openxmlformats.org/officeDocument/2006/relationships/slide" Target="slide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4" Type="http://schemas.openxmlformats.org/officeDocument/2006/relationships/slide" Target="slide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4" Type="http://schemas.openxmlformats.org/officeDocument/2006/relationships/slide" Target="slide10.xml"/><Relationship Id="rId5" Type="http://schemas.openxmlformats.org/officeDocument/2006/relationships/slide" Target="slide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4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0"/>
            <a:ext cx="107543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catch a glimpse of a stream. It’s clean and shallow. </a:t>
            </a: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199" y="5322705"/>
            <a:ext cx="105870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Stop for a drink.</a:t>
            </a:r>
          </a:p>
          <a:p>
            <a:pPr lvl="0" algn="ctr"/>
            <a:r>
              <a:rPr lang="en-US" sz="2800" dirty="0" smtClean="0"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 </a:t>
            </a:r>
            <a:r>
              <a:rPr lang="en-US" sz="2800" dirty="0" smtClean="0">
                <a:solidFill>
                  <a:srgbClr val="FF2C78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Keep going.</a:t>
            </a:r>
            <a:endParaRPr lang="en-US" sz="2800" dirty="0" smtClean="0">
              <a:solidFill>
                <a:srgbClr val="FF2C78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4755598"/>
          </a:xfrm>
        </p:spPr>
        <p:txBody>
          <a:bodyPr>
            <a:normAutofit lnSpcReduction="100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THE END (FOR NOW)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Lucida Sans Typewriter" charset="0"/>
              <a:ea typeface="Lucida Sans Typewriter" charset="0"/>
              <a:cs typeface="Lucida Sans Typewriter" charset="0"/>
              <a:hlinkClick r:id="rId3" action="ppaction://hlinksldjump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Go back and choose another path.</a:t>
            </a:r>
            <a:endParaRPr lang="en-GB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Can you finish the story?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Perhaps you could write your own ‘choose your own adventure’ story. </a:t>
            </a: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manage to escape the wreckage. Your aircraft is destroyed so there is no hope of you returning to the skies. How are you going to get out of here?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need to explore your surroundings and find shelter and food.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199" y="5322705"/>
            <a:ext cx="105870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Go towards the beach.	</a:t>
            </a:r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	</a:t>
            </a:r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Go towards the jungle.</a:t>
            </a:r>
            <a:endParaRPr lang="en-US" sz="2800" dirty="0" smtClean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make your way to the beach. There isn’t much here: some torn fishing nets on the shore, wood and plastic bottles washed up by the waves. There are a few tall palm trees with coconuts, and the sand is coarse and rocky.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568" y="5322705"/>
            <a:ext cx="1193662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Explore the beach further.</a:t>
            </a:r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	</a:t>
            </a:r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Go towards the jungle.</a:t>
            </a:r>
            <a:endParaRPr lang="en-US" sz="2800" dirty="0" smtClean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There are lots of ferns where the sandy stretch meets the jungle. As you keep walking, you hear the sound of running water. A stream?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568" y="5322705"/>
            <a:ext cx="119366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Explore the beach further.</a:t>
            </a:r>
            <a:endParaRPr lang="en-US" sz="2800" dirty="0">
              <a:solidFill>
                <a:schemeClr val="accent4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	</a:t>
            </a:r>
            <a:r>
              <a:rPr lang="en-US" sz="2800" dirty="0" smtClean="0">
                <a:solidFill>
                  <a:schemeClr val="accent5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Follow the sound of water.</a:t>
            </a:r>
            <a:r>
              <a:rPr lang="en-US" sz="2800" dirty="0" smtClean="0">
                <a:solidFill>
                  <a:schemeClr val="accent5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	</a:t>
            </a:r>
          </a:p>
          <a:p>
            <a:pPr lvl="0" algn="ctr"/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5" action="ppaction://hlinksldjump"/>
              </a:rPr>
              <a:t>Go towards the jungle.</a:t>
            </a:r>
            <a:endParaRPr lang="en-US" sz="2800" dirty="0" smtClean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The shore begins to curve out of sight. It looks like the rocks are getting bigger, the waves louder. What’s around the bend?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568" y="5322705"/>
            <a:ext cx="119366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Go over the rocks.</a:t>
            </a:r>
            <a:endParaRPr lang="en-US" sz="2800" dirty="0">
              <a:solidFill>
                <a:schemeClr val="tx1">
                  <a:lumMod val="75000"/>
                </a:schemeClr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Go back.</a:t>
            </a:r>
            <a:endParaRPr lang="en-US" sz="2800" dirty="0" smtClean="0">
              <a:solidFill>
                <a:schemeClr val="accent4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climb over the rocks, taking care where to step. These rocks are jagged and wet.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stumble, putting your hands out to stop the fall, and catch your palm on a rock. It’s quite a deep gash.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568" y="5322705"/>
            <a:ext cx="119366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Wrap hand in shirt and keep going.</a:t>
            </a:r>
            <a:endParaRPr lang="en-US" sz="2800" dirty="0">
              <a:solidFill>
                <a:schemeClr val="tx1">
                  <a:lumMod val="75000"/>
                </a:schemeClr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Go back.</a:t>
            </a:r>
            <a:endParaRPr lang="en-US" sz="2800" dirty="0" smtClean="0">
              <a:solidFill>
                <a:schemeClr val="accent4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There are lots of ferns where the sandy stretch meets the jungle. As you keep walking, you hear the sound of running water. A stream?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568" y="5322705"/>
            <a:ext cx="1193662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Make a shelter out of the wood and ferns.</a:t>
            </a:r>
            <a:endParaRPr lang="en-US" sz="2800" dirty="0">
              <a:solidFill>
                <a:schemeClr val="accent4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lvl="0" algn="ctr"/>
            <a:r>
              <a:rPr lang="en-US" sz="2800" dirty="0" smtClean="0">
                <a:solidFill>
                  <a:schemeClr val="accent4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	</a:t>
            </a:r>
            <a:r>
              <a:rPr lang="en-US" sz="2800" dirty="0" smtClean="0">
                <a:solidFill>
                  <a:schemeClr val="accent5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Follow the sound of water.</a:t>
            </a:r>
            <a:r>
              <a:rPr lang="en-US" sz="2800" dirty="0" smtClean="0">
                <a:solidFill>
                  <a:schemeClr val="accent5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	</a:t>
            </a:r>
          </a:p>
          <a:p>
            <a:pPr lvl="0" algn="ctr"/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5" action="ppaction://hlinksldjump"/>
              </a:rPr>
              <a:t>Go towards the jungle.</a:t>
            </a:r>
            <a:endParaRPr lang="en-US" sz="2800" dirty="0" smtClean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The canopy is thick and the shade is welcome under the hot sun. You can hear birds and insects surrounding you. Life is everywhere. But is anyone else here?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keep walking. It all looks very similar, until you come to a fork in the trail.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199" y="5322705"/>
            <a:ext cx="105870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Go left.</a:t>
            </a:r>
            <a:r>
              <a:rPr lang="en-US" sz="2800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		</a:t>
            </a:r>
            <a:r>
              <a:rPr lang="en-US" sz="2800" dirty="0" smtClean="0">
                <a:latin typeface="Lucida Sans Typewriter" charset="0"/>
                <a:ea typeface="Lucida Sans Typewriter" charset="0"/>
                <a:cs typeface="Lucida Sans Typewriter" charset="0"/>
                <a:hlinkClick r:id="rId4" action="ppaction://hlinksldjump"/>
              </a:rPr>
              <a:t>Go right.</a:t>
            </a:r>
            <a:endParaRPr lang="en-US" sz="2800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6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904973"/>
            <a:ext cx="10898171" cy="36387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You keep walking. You notice more flowers now </a:t>
            </a:r>
            <a:r>
              <a:rPr lang="mr-IN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–</a:t>
            </a: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 </a:t>
            </a:r>
            <a:r>
              <a:rPr lang="en-US" dirty="0" err="1" smtClean="0">
                <a:latin typeface="Lucida Sans Typewriter" charset="0"/>
                <a:ea typeface="Lucida Sans Typewriter" charset="0"/>
                <a:cs typeface="Lucida Sans Typewriter" charset="0"/>
              </a:rPr>
              <a:t>colour</a:t>
            </a:r>
            <a:r>
              <a:rPr lang="en-US" dirty="0" smtClean="0">
                <a:latin typeface="Lucida Sans Typewriter" charset="0"/>
                <a:ea typeface="Lucida Sans Typewriter" charset="0"/>
                <a:cs typeface="Lucida Sans Typewriter" charset="0"/>
              </a:rPr>
              <a:t> decorates the jungle. The sweet smell of nectar catches your attention. Could there be food here?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199" y="5322705"/>
            <a:ext cx="105870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schemeClr val="accent6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Keep walking.</a:t>
            </a:r>
            <a:endParaRPr lang="en-US" sz="2800" dirty="0" smtClean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lvl="0" algn="ctr"/>
            <a:endParaRPr lang="en-US" sz="2800" dirty="0" smtClean="0">
              <a:solidFill>
                <a:schemeClr val="accent6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pPr lvl="0" algn="ctr"/>
            <a:r>
              <a:rPr lang="en-US" sz="2800" dirty="0" smtClean="0"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 </a:t>
            </a:r>
            <a:r>
              <a:rPr lang="en-US" sz="2800" dirty="0" smtClean="0">
                <a:solidFill>
                  <a:srgbClr val="FF2C78"/>
                </a:solidFill>
                <a:latin typeface="Lucida Sans Typewriter" charset="0"/>
                <a:ea typeface="Lucida Sans Typewriter" charset="0"/>
                <a:cs typeface="Lucida Sans Typewriter" charset="0"/>
                <a:hlinkClick r:id="rId3" action="ppaction://hlinksldjump"/>
              </a:rPr>
              <a:t>Stop to look for food.</a:t>
            </a:r>
            <a:endParaRPr lang="en-US" sz="2800" dirty="0" smtClean="0">
              <a:solidFill>
                <a:srgbClr val="FF2C78"/>
              </a:solidFill>
              <a:latin typeface="Lucida Sans Typewriter" charset="0"/>
              <a:ea typeface="Lucida Sans Typewriter" charset="0"/>
              <a:cs typeface="Lucida Sans Typewrit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50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EFFFF"/>
      </a:hlink>
      <a:folHlink>
        <a:srgbClr val="D5D5D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429</Words>
  <Application>Microsoft Macintosh PowerPoint</Application>
  <PresentationFormat>Widescreen</PresentationFormat>
  <Paragraphs>54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Lucida Sans Typewriter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Silva</dc:creator>
  <cp:lastModifiedBy>David Silva</cp:lastModifiedBy>
  <cp:revision>5</cp:revision>
  <dcterms:created xsi:type="dcterms:W3CDTF">2017-04-05T14:13:44Z</dcterms:created>
  <dcterms:modified xsi:type="dcterms:W3CDTF">2017-04-05T14:52:08Z</dcterms:modified>
</cp:coreProperties>
</file>